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4" r:id="rId3"/>
    <p:sldId id="269" r:id="rId4"/>
    <p:sldId id="266" r:id="rId5"/>
    <p:sldId id="267" r:id="rId6"/>
    <p:sldId id="268" r:id="rId7"/>
    <p:sldId id="263" r:id="rId8"/>
    <p:sldId id="262" r:id="rId9"/>
    <p:sldId id="261" r:id="rId10"/>
    <p:sldId id="260" r:id="rId11"/>
    <p:sldId id="259" r:id="rId12"/>
    <p:sldId id="257" r:id="rId13"/>
    <p:sldId id="258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1" autoAdjust="0"/>
    <p:restoredTop sz="94660"/>
  </p:normalViewPr>
  <p:slideViewPr>
    <p:cSldViewPr>
      <p:cViewPr varScale="1">
        <p:scale>
          <a:sx n="68" d="100"/>
          <a:sy n="68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go.mail.ru/search_images?q=%D0%BF%D0%B5%D1%82%D1%80%D0%B8%D0%BA%D0%BE%D0%B2%D1%81%D0%BA%D0%B0%D1%8F%20%D1%80%D0%BE%D1%81%D0%BF%D0%B8%D1%81%D1%8C&amp;rch=l&amp;jsa=1&amp;fr=web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go2.imgsmail.ru/imgpreview?key=http%3A//ecodom.me/wp-content/uploads/2012/10/IMG%5F5201.jpg&amp;mb=imgdb_preview_437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6048672" cy="6480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/large/1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6645910" cy="222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/large/3080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140968"/>
            <a:ext cx="3456384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__-1/large/IMG-486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199496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__-1/large/IMG-25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212976"/>
            <a:ext cx="33718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__-2/large/IMG-32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53650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__-3/large/10-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80928"/>
            <a:ext cx="3960440" cy="373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malivka.com/images/stories/igallery/________________/large/IMG-358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429000"/>
            <a:ext cx="2114550" cy="319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ИЗО\Роспись\rozpbig0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223166" cy="5407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http://www.about-ukraine.com/userfiles/image/%D0%A3%D1%80%D0%BE%D0%BA10%D1%80%D0%B8%D1%8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4"/>
            <a:ext cx="4104456" cy="5328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go4.imgsmail.ru/imgpreview?key=http%3A//foto-lad.narod.ru/pr-in/images/pr00.jpg&amp;mb=imgdb_preview_408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3816424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://go4.imgsmail.ru/imgpreview?key=http%3A//targ.ua/yarmarka-targ/etno/etno/petrikovskaya-rospis/big-petrikovskaya-rospis-03.jpg&amp;mb=imgdb_preview_376">
            <a:hlinkClick r:id="rId2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1" y="476672"/>
            <a:ext cx="4248471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rylik.ru/uploads/posts/2013-06/1371533377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6408712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edye-romantici.ru/wp-content/uploads/2012/03/182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2696"/>
            <a:ext cx="6696744" cy="55446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4.imgsmail.ru/imgpreview?key=http%3A//i364.photobucket.com/albums/oo87/1sarvla/Petrikovka%2520april%25202011/DSC%5F1068.jpg&amp;mb=imgdb_preview_39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64704"/>
            <a:ext cx="5544616" cy="55446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3.imgsmail.ru/imgpreview?key=http%3A//artnow.ru/img/515000/515430.jpg&amp;mb=imgdb_preview_414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92696"/>
            <a:ext cx="7128792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2.imgsmail.ru/imgpreview?key=http%3A//dpravda.org/wp-content/uploads/2011/11/balkon.jpg&amp;mb=imgdb_preview_30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24744"/>
            <a:ext cx="7776864" cy="501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3.imgsmail.ru/imgpreview?key=http%3A//dnepr.comments.ua/images/IMG%5F8696.jpg&amp;mb=imgdb_preview_213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7416824" cy="5056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________________/large/IMG-0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04664"/>
            <a:ext cx="3174949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________________/large/IMG-0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381375" cy="335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malivka.com/images/stories/igallery/____________________________/large/IMG-0043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356992"/>
            <a:ext cx="310204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________________/large/IMG-00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717032"/>
            <a:ext cx="29694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________________/large/IMG-00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887694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malivka.com/images/stories/igallery/____________________________/large/IMG-00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2300" y="2002178"/>
            <a:ext cx="2819400" cy="285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livka.com/images/stories/igallery/____________________________/large/IMG-36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924944"/>
            <a:ext cx="282142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malivka.com/images/stories/igallery/____________________________/large/IMG-52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448050" cy="263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malivka.com/images/stories/igallery/____________________________/large/IMG-52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717032"/>
            <a:ext cx="3338932" cy="291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6</cp:revision>
  <dcterms:created xsi:type="dcterms:W3CDTF">2013-11-19T15:09:31Z</dcterms:created>
  <dcterms:modified xsi:type="dcterms:W3CDTF">2013-11-19T16:06:06Z</dcterms:modified>
</cp:coreProperties>
</file>